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sldIdLst>
    <p:sldId id="309" r:id="rId3"/>
    <p:sldId id="257" r:id="rId4"/>
    <p:sldId id="396" r:id="rId5"/>
    <p:sldId id="399" r:id="rId6"/>
    <p:sldId id="405" r:id="rId7"/>
    <p:sldId id="408" r:id="rId8"/>
    <p:sldId id="400" r:id="rId9"/>
    <p:sldId id="263" r:id="rId10"/>
    <p:sldId id="264" r:id="rId11"/>
    <p:sldId id="266" r:id="rId12"/>
    <p:sldId id="395" r:id="rId13"/>
    <p:sldId id="311" r:id="rId14"/>
    <p:sldId id="40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ie Oskam" initials="JO" lastIdx="1" clrIdx="0">
    <p:extLst>
      <p:ext uri="{19B8F6BF-5375-455C-9EA6-DF929625EA0E}">
        <p15:presenceInfo xmlns:p15="http://schemas.microsoft.com/office/powerpoint/2012/main" userId="5ed7dcd6b6c7ee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48198-528C-45C0-B1BC-9BF3D6760C76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6323-A316-432F-80D1-A019FCF223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1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 11/12Tussenland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6323-A316-432F-80D1-A019FCF223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37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Onderzoeken en behandelingen</a:t>
            </a:r>
          </a:p>
          <a:p>
            <a:r>
              <a:rPr lang="nl-NL" dirty="0"/>
              <a:t>Achtbaan waarin je veel mensen meesleurt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6323-A316-432F-80D1-A019FCF223A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8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Linkedin</a:t>
            </a:r>
            <a:r>
              <a:rPr lang="nl-NL" dirty="0"/>
              <a:t> bericht Afke </a:t>
            </a:r>
            <a:r>
              <a:rPr lang="nl-NL" dirty="0" err="1"/>
              <a:t>Bohle</a:t>
            </a:r>
            <a:r>
              <a:rPr lang="nl-NL" dirty="0"/>
              <a:t> blog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6323-A316-432F-80D1-A019FCF223A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70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A6323-A316-432F-80D1-A019FCF223A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45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7AD8-A6E8-430F-970B-BB43837FC68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72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94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1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43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20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1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92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05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8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9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8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9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65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07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80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01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0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56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7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4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0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31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2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9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8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38BB-5956-48A4-B1A5-50E3C680546D}" type="datetimeFigureOut">
              <a:rPr lang="nl-NL" smtClean="0"/>
              <a:t>13-6-2022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0DA1C2-63E2-46FD-87B9-E5A6513CE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8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8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palliatievezorg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lliaweb.n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DC42A-C582-414F-86DE-319AAF73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416" y="624109"/>
            <a:ext cx="9382196" cy="1501553"/>
          </a:xfrm>
        </p:spPr>
        <p:txBody>
          <a:bodyPr>
            <a:normAutofit fontScale="90000"/>
          </a:bodyPr>
          <a:lstStyle/>
          <a:p>
            <a:br>
              <a:rPr lang="nl-NL" sz="4000" dirty="0">
                <a:solidFill>
                  <a:srgbClr val="0070C0"/>
                </a:solidFill>
              </a:rPr>
            </a:br>
            <a:r>
              <a:rPr lang="nl-NL" sz="4000" dirty="0">
                <a:solidFill>
                  <a:srgbClr val="0070C0"/>
                </a:solidFill>
              </a:rPr>
              <a:t>Over leven met de dood in je schoenen</a:t>
            </a:r>
            <a:br>
              <a:rPr lang="nl-NL" dirty="0"/>
            </a:br>
            <a:r>
              <a:rPr lang="nl-NL" dirty="0"/>
              <a:t>							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AEFA4E-7CF1-456A-B6BF-AB4884FE0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053593"/>
            <a:ext cx="5841534" cy="28270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Dutch Health Hub  </a:t>
            </a:r>
          </a:p>
          <a:p>
            <a:pPr marL="0" indent="0">
              <a:buNone/>
            </a:pPr>
            <a:r>
              <a:rPr lang="nl-NL" sz="2400" dirty="0"/>
              <a:t>16 juni 2022 </a:t>
            </a:r>
          </a:p>
          <a:p>
            <a:pPr marL="0" indent="0">
              <a:buNone/>
            </a:pPr>
            <a:r>
              <a:rPr lang="nl-NL" sz="2400" dirty="0"/>
              <a:t>Jannie Oskam </a:t>
            </a:r>
          </a:p>
          <a:p>
            <a:pPr marL="0" indent="0">
              <a:buNone/>
            </a:pPr>
            <a:r>
              <a:rPr lang="nl-NL" sz="2400" i="1" dirty="0"/>
              <a:t>mee – en tegendenker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7" name="Picture 4" descr="De website is vernieuwd! - Patiëntervaringsverhalen">
            <a:extLst>
              <a:ext uri="{FF2B5EF4-FFF2-40B4-BE49-F238E27FC236}">
                <a16:creationId xmlns:a16="http://schemas.microsoft.com/office/drawing/2014/main" id="{98D81CC7-8809-B8E6-4D25-AD2259EE6B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16" y="2521232"/>
            <a:ext cx="3470516" cy="34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9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48C07-E499-43D2-8D67-8CFEA0A9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 op twee sporen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53E36D-C6EA-4982-B19C-F2172824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sz="2000" dirty="0"/>
              <a:t>Ziek: behandeling, onzekerheid, dood</a:t>
            </a:r>
          </a:p>
          <a:p>
            <a:pPr marL="0" indent="0">
              <a:buNone/>
            </a:pPr>
            <a:r>
              <a:rPr lang="nl-NL" sz="2000" dirty="0"/>
              <a:t>     </a:t>
            </a:r>
            <a:r>
              <a:rPr lang="nl-NL" sz="2000" i="1" dirty="0"/>
              <a:t>Overleven en zorgen om de toekomst</a:t>
            </a:r>
          </a:p>
          <a:p>
            <a:pPr marL="0" indent="0">
              <a:buNone/>
            </a:pPr>
            <a:endParaRPr lang="nl-NL" sz="2000" i="1" dirty="0"/>
          </a:p>
          <a:p>
            <a:pPr>
              <a:buAutoNum type="arabicPeriod" startAt="2"/>
            </a:pPr>
            <a:r>
              <a:rPr lang="nl-NL" sz="2000" dirty="0"/>
              <a:t>Leven</a:t>
            </a:r>
          </a:p>
          <a:p>
            <a:pPr marL="0" indent="0">
              <a:buNone/>
            </a:pPr>
            <a:r>
              <a:rPr lang="nl-NL" sz="2000" dirty="0"/>
              <a:t>     </a:t>
            </a:r>
            <a:r>
              <a:rPr lang="nl-NL" sz="2000" i="1" dirty="0"/>
              <a:t>Je laten raken, genieten, hier en nu</a:t>
            </a:r>
          </a:p>
          <a:p>
            <a:pPr>
              <a:buFont typeface="+mj-lt"/>
              <a:buAutoNum type="arabicPeriod"/>
            </a:pPr>
            <a:endParaRPr lang="nl-NL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Continu proces, rijping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Palliatieve zorg fijne steun   </a:t>
            </a: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11200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849D2-AD95-490C-A04E-A8CFA544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Palliatieve zorg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9DC5A-F2B6-4610-9796-83D1882FC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9115" y="2133600"/>
            <a:ext cx="4443961" cy="3777622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Wat ervaar je? </a:t>
            </a:r>
          </a:p>
          <a:p>
            <a:pPr marL="0" indent="0">
              <a:buNone/>
            </a:pPr>
            <a:endParaRPr lang="nl-NL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Heel de mens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Duiden en richting zoeken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Samen beslissen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Vangnet en p</a:t>
            </a:r>
            <a:r>
              <a:rPr lang="nl-NL" sz="1800" dirty="0"/>
              <a:t>raktische oplossingen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7D6234-D361-4119-BA52-1DD9EFB84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Wat doet het met je? </a:t>
            </a:r>
          </a:p>
          <a:p>
            <a:pPr marL="0" indent="0">
              <a:buNone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Gezien en gehoord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Steun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Eigen regie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Veiligheid en vertrouwen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18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 bwMode="auto">
          <a:xfrm>
            <a:off x="2290439" y="924509"/>
            <a:ext cx="916884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>
                <a:solidFill>
                  <a:srgbClr val="3791AA"/>
                </a:solidFill>
                <a:latin typeface="+mn-lt"/>
                <a:cs typeface="Arial" panose="020B0604020202020204" pitchFamily="34" charset="0"/>
              </a:rPr>
              <a:t>Waarom is goede palliatieve zorg zo belangrijk?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2228295" y="2375266"/>
            <a:ext cx="9336384" cy="3898616"/>
          </a:xfrm>
        </p:spPr>
        <p:txBody>
          <a:bodyPr>
            <a:normAutofit fontScale="85000" lnSpcReduction="20000"/>
          </a:bodyPr>
          <a:lstStyle/>
          <a:p>
            <a:pPr marL="65087" indent="0">
              <a:spcAft>
                <a:spcPts val="600"/>
              </a:spcAft>
              <a:buNone/>
              <a:defRPr/>
            </a:pPr>
            <a:endParaRPr lang="nl-NL" sz="3000" dirty="0"/>
          </a:p>
          <a:p>
            <a:pPr marL="65087" indent="0">
              <a:spcAft>
                <a:spcPts val="600"/>
              </a:spcAft>
              <a:buNone/>
              <a:defRPr/>
            </a:pPr>
            <a:r>
              <a:rPr lang="nl-NL" sz="2400" dirty="0"/>
              <a:t>Patiënten die passende palliatieve zorg krijgen:</a:t>
            </a:r>
          </a:p>
          <a:p>
            <a:pPr marL="407987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Zijn vaak minder somber en angstig</a:t>
            </a:r>
          </a:p>
          <a:p>
            <a:pPr marL="407987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Ervaren dat hun kwaliteit van leven beter is</a:t>
            </a:r>
          </a:p>
          <a:p>
            <a:pPr marL="407987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Hebben minder last van klachten en problemen</a:t>
            </a:r>
          </a:p>
          <a:p>
            <a:pPr marL="407987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Hoeven minder vaak (plotseling) naar het ziekenhuis</a:t>
            </a:r>
          </a:p>
          <a:p>
            <a:pPr marL="407987" indent="-34290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Naasten kunnen het sterven van hun dierbare beter verwerken</a:t>
            </a:r>
          </a:p>
          <a:p>
            <a:pPr marL="65087" indent="0">
              <a:buNone/>
              <a:defRPr/>
            </a:pPr>
            <a:r>
              <a:rPr lang="nl-NL" sz="2300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</a:t>
            </a:r>
          </a:p>
          <a:p>
            <a:pPr marL="65087" indent="0" algn="ctr">
              <a:buNone/>
              <a:defRPr/>
            </a:pPr>
            <a:r>
              <a:rPr lang="nl-NL" sz="2100" dirty="0">
                <a:solidFill>
                  <a:srgbClr val="0070C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www.overpalliatievezorg.nl</a:t>
            </a:r>
            <a:r>
              <a:rPr lang="nl-NL" sz="21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65087" indent="0" algn="ctr">
              <a:buNone/>
              <a:defRPr/>
            </a:pPr>
            <a:r>
              <a:rPr lang="nl-NL" sz="2100" dirty="0">
                <a:solidFill>
                  <a:srgbClr val="0070C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www.palliaweb.nl</a:t>
            </a:r>
            <a:endParaRPr lang="en-US" sz="21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324DD-EC4D-8124-A1E6-8DDE3810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Palliatieve zorg, eind goed al goed?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8AD6A1-16B4-2A29-1A33-EC011622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Diepe wensen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Leven met de dood is normaal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Palliatieve zorg is net zo bekend als kraamzorg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Elke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Tussenlander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krijgt palliatieve zorg op een gouden schaaltje aangereikt direct na de diagnose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Vaste verpleegkundige reist met je mee</a:t>
            </a:r>
          </a:p>
          <a:p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70BE50E-8E59-8635-34DB-ECC133E3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05" y="4155576"/>
            <a:ext cx="3223417" cy="25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465D4-3048-4A90-B22F-0DEB5ACA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43" y="624110"/>
            <a:ext cx="9784870" cy="128089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Even voorstellen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D43E6-C38D-434F-984E-293AFFA7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743" y="1786855"/>
            <a:ext cx="9784869" cy="44470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Opgeleid in de sociale wetenschappen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Ervaringsdeskundige in de zorg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als werker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als patiënt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Auteur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Zo gaan we het doen </a:t>
            </a:r>
            <a:r>
              <a:rPr lang="nl-NL" sz="2000" i="1" dirty="0"/>
              <a:t>(samen beslissen)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Tussenland </a:t>
            </a:r>
            <a:r>
              <a:rPr lang="nl-NL" sz="2000" i="1" dirty="0"/>
              <a:t>(palliatieve zorg)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Spreker en gastdocent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3F29BE0-3608-C75C-243C-BEF6770B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0" y="3594874"/>
            <a:ext cx="1769908" cy="27162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A71984-F313-F6AE-AB67-9D1FA5C67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0" y="805370"/>
            <a:ext cx="1660123" cy="25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4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EB99E-4DCA-154D-93C4-9664F5C2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Pats palliatief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98991BF-33B3-589E-F0AD-D290D3C2D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2612" y="1905000"/>
            <a:ext cx="3352807" cy="362103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1C47F1-50AB-D04E-D113-A64D5E5463C6}"/>
              </a:ext>
            </a:extLst>
          </p:cNvPr>
          <p:cNvSpPr txBox="1"/>
          <p:nvPr/>
        </p:nvSpPr>
        <p:spPr>
          <a:xfrm>
            <a:off x="4608576" y="5788152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Tekeningen Dieske van Reemst</a:t>
            </a:r>
          </a:p>
        </p:txBody>
      </p:sp>
    </p:spTree>
    <p:extLst>
      <p:ext uri="{BB962C8B-B14F-4D97-AF65-F5344CB8AC3E}">
        <p14:creationId xmlns:p14="http://schemas.microsoft.com/office/powerpoint/2010/main" val="3754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9C6906-0D1A-A5D1-5241-8A4E155C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31" y="2241980"/>
            <a:ext cx="5613658" cy="27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3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373FA-56E5-A5C3-C626-89DFBF36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Tussenland?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39FFBC-5E0F-7B53-1961-41F4386BB1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663301"/>
            <a:ext cx="4234649" cy="2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77E377-24CD-9CA0-2A63-2CD0B749B0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24" y="2814529"/>
            <a:ext cx="445140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2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7363C-4769-D3D5-063B-B6231132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schrijven Tussenland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025EF6-4C75-518C-B283-4DAFAA3A7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4594" y="2461388"/>
            <a:ext cx="2565423" cy="25654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2E2DE2-11C6-4728-4BD9-C92265B36C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06" y="2951162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1B99-C0EF-EBA1-971F-974402B4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missie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8A962-4EA8-10D9-DB26-769920D8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960428" cy="3777622"/>
          </a:xfrm>
        </p:spPr>
        <p:txBody>
          <a:bodyPr>
            <a:normAutofit/>
          </a:bodyPr>
          <a:lstStyle/>
          <a:p>
            <a:r>
              <a:rPr lang="nl-NL" sz="2000" dirty="0"/>
              <a:t>Mensen die niet meer beter worden kunnen zelf om palliatieve zorg vragen 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Professionals weten hoe belangrijk de palliatieve zorg voor patiënten kan zijn en schakelen deze in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862A4C-9389-7D55-A7F9-D9DEC841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79" y="1581150"/>
            <a:ext cx="257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B74F0C-BEE7-FF30-5095-B8E0B0C3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80" y="3605028"/>
            <a:ext cx="2571750" cy="26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4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3F398-6EEE-4773-A87C-EA11A4C8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9" y="624110"/>
            <a:ext cx="9747374" cy="128089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Waar gaat Tussenland over?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C0F4B-7905-47DA-B851-B0F83D3C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38" y="1566385"/>
            <a:ext cx="9747374" cy="5136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Vragen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Wat maak je mee als patiënt met uitgezaaide kanker?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Welke weg heb je te gaan?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Waar heb je behoefte aan?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Welke steun kun je hebben aan de palliatieve zorg?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Bronnen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6 lotgenoten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6 professionals (verpleegkundigen, arts, geestelijk </a:t>
            </a:r>
          </a:p>
          <a:p>
            <a:pPr marL="0" indent="0">
              <a:buNone/>
            </a:pPr>
            <a:r>
              <a:rPr lang="nl-NL" sz="2000" dirty="0"/>
              <a:t>     verzorger, </a:t>
            </a:r>
            <a:r>
              <a:rPr lang="nl-NL" sz="2000" dirty="0" err="1"/>
              <a:t>psycho</a:t>
            </a:r>
            <a:r>
              <a:rPr lang="nl-NL" sz="2000" dirty="0"/>
              <a:t>-oncologische therapeut en Fibula)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000" dirty="0"/>
              <a:t>Experts /boekenwijsheid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9A54B6-28F9-4416-9A13-0A205A28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680" y="2440405"/>
            <a:ext cx="3200164" cy="28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868C5-F74D-4299-B7D8-1B8D1C8A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leef je in Tussenland?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BE2A2B-CFBC-49E5-A90B-658B1CE6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417" y="2395993"/>
            <a:ext cx="9000607" cy="42480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Er geen weg terug en maar één uitgang: de dood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Je leeft met voortdurende onzekerheden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Je moet jezelf steeds opnieuw uitvinden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Psychisch minstens zo heftig als lichamelijk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Je leeft op twee sporen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44566E-543A-C1BF-DA21-C3C42664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75" y="1695634"/>
            <a:ext cx="1900866" cy="48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4007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Slier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407</Words>
  <Application>Microsoft Office PowerPoint</Application>
  <PresentationFormat>Breedbeeld</PresentationFormat>
  <Paragraphs>96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Wingdings 3</vt:lpstr>
      <vt:lpstr>Sliert</vt:lpstr>
      <vt:lpstr>1_Sliert</vt:lpstr>
      <vt:lpstr> Over leven met de dood in je schoenen         </vt:lpstr>
      <vt:lpstr>Even voorstellen </vt:lpstr>
      <vt:lpstr>Pats palliatief</vt:lpstr>
      <vt:lpstr>PowerPoint-presentatie</vt:lpstr>
      <vt:lpstr>Wat is Tussenland?</vt:lpstr>
      <vt:lpstr>Aanleiding schrijven Tussenland</vt:lpstr>
      <vt:lpstr>Mijn missie</vt:lpstr>
      <vt:lpstr>Waar gaat Tussenland over?</vt:lpstr>
      <vt:lpstr>Hoe leef je in Tussenland? </vt:lpstr>
      <vt:lpstr>Leven op twee sporen</vt:lpstr>
      <vt:lpstr>Palliatieve zorg </vt:lpstr>
      <vt:lpstr>Waarom is goede palliatieve zorg zo belangrijk?</vt:lpstr>
      <vt:lpstr>Palliatieve zorg, eind goed al goed?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Carend webinar 15 februari 2022           Jannie  Oskam</dc:title>
  <dc:creator>Jannie Oskam</dc:creator>
  <cp:lastModifiedBy>Jannie Oskam</cp:lastModifiedBy>
  <cp:revision>14</cp:revision>
  <dcterms:created xsi:type="dcterms:W3CDTF">2022-02-13T20:41:42Z</dcterms:created>
  <dcterms:modified xsi:type="dcterms:W3CDTF">2022-06-13T19:10:39Z</dcterms:modified>
</cp:coreProperties>
</file>